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F90FE69-759D-4FAB-819B-1C26ACEA0C33}" type="datetimeFigureOut">
              <a:rPr lang="en-US" smtClean="0"/>
              <a:pPr/>
              <a:t>8/18/2014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DFC815A-142A-49B3-B753-F7CCE0592C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F90FE69-759D-4FAB-819B-1C26ACEA0C33}" type="datetimeFigureOut">
              <a:rPr lang="en-US" smtClean="0"/>
              <a:pPr/>
              <a:t>8/18/2014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DFC815A-142A-49B3-B753-F7CCE0592C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F90FE69-759D-4FAB-819B-1C26ACEA0C33}" type="datetimeFigureOut">
              <a:rPr lang="en-US" smtClean="0"/>
              <a:pPr/>
              <a:t>8/18/2014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DFC815A-142A-49B3-B753-F7CCE0592C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F90FE69-759D-4FAB-819B-1C26ACEA0C33}" type="datetimeFigureOut">
              <a:rPr lang="en-US" smtClean="0"/>
              <a:pPr/>
              <a:t>8/18/2014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FC815A-142A-49B3-B753-F7CCE0592C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F90FE69-759D-4FAB-819B-1C26ACEA0C33}" type="datetimeFigureOut">
              <a:rPr lang="en-US" smtClean="0"/>
              <a:pPr/>
              <a:t>8/18/2014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FC815A-142A-49B3-B753-F7CCE0592CB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F90FE69-759D-4FAB-819B-1C26ACEA0C33}" type="datetimeFigureOut">
              <a:rPr lang="en-US" smtClean="0"/>
              <a:pPr/>
              <a:t>8/18/2014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DFC815A-142A-49B3-B753-F7CCE0592C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“Which Path Should I Take?”</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Competency Category: Career Development</a:t>
            </a:r>
          </a:p>
          <a:p>
            <a:r>
              <a:rPr lang="en-US" dirty="0" smtClean="0"/>
              <a:t>Competency Number: A.1</a:t>
            </a:r>
          </a:p>
          <a:p>
            <a:r>
              <a:rPr lang="en-US" dirty="0" smtClean="0"/>
              <a:t>Competency: Identify occupational interests, aptitudes &amp; abilities.</a:t>
            </a:r>
          </a:p>
          <a:p>
            <a:r>
              <a:rPr lang="en-US" dirty="0" smtClean="0"/>
              <a:t>Objective: Upon completion of this module, students will be able to identify their occupational interests, aptitudes &amp; abilities.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5. Some general areas measured by aptitude tests include a person’s:</a:t>
            </a:r>
          </a:p>
          <a:p>
            <a:pPr>
              <a:buNone/>
            </a:pPr>
            <a:r>
              <a:rPr lang="en-US" dirty="0"/>
              <a:t>	</a:t>
            </a:r>
            <a:r>
              <a:rPr lang="en-US" dirty="0" smtClean="0"/>
              <a:t>	a. General learning ability – understanding facts, ideas, &amp; opinions related to things you learn in school</a:t>
            </a:r>
          </a:p>
          <a:p>
            <a:pPr>
              <a:buNone/>
            </a:pPr>
            <a:r>
              <a:rPr lang="en-US" dirty="0"/>
              <a:t>	</a:t>
            </a:r>
            <a:r>
              <a:rPr lang="en-US" dirty="0" smtClean="0"/>
              <a:t>	b. Verbal aptitude – understanding words &amp; ideas &amp; their meanings</a:t>
            </a:r>
          </a:p>
          <a:p>
            <a:pPr>
              <a:buNone/>
            </a:pPr>
            <a:r>
              <a:rPr lang="en-US" dirty="0"/>
              <a:t>	</a:t>
            </a:r>
            <a:r>
              <a:rPr lang="en-US" dirty="0" smtClean="0"/>
              <a:t>	c. Numerical aptitude – ability to perform math problems with speed &amp; accuracy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d. Clerical perception – ability to observe all details &amp; notice errors in spelling &amp; punctuation &amp; accurately recording details</a:t>
            </a:r>
          </a:p>
          <a:p>
            <a:pPr>
              <a:buNone/>
            </a:pPr>
            <a:r>
              <a:rPr lang="en-US" dirty="0"/>
              <a:t>	</a:t>
            </a:r>
            <a:r>
              <a:rPr lang="en-US" dirty="0" smtClean="0"/>
              <a:t>	e. Motor coordination – moving eyes, hands, &amp; fingers together to do a job rapidly &amp; smoothly</a:t>
            </a:r>
          </a:p>
          <a:p>
            <a:pPr>
              <a:buNone/>
            </a:pPr>
            <a:r>
              <a:rPr lang="en-US" dirty="0"/>
              <a:t>	</a:t>
            </a:r>
            <a:r>
              <a:rPr lang="en-US" dirty="0" smtClean="0"/>
              <a:t>	f. Finger dexterity – moving fingers quickly &amp; accurately to work with small objects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g. Eye-hand coordination – moving hands &amp; feet together quickly &amp; rapidly</a:t>
            </a:r>
          </a:p>
          <a:p>
            <a:pPr>
              <a:buNone/>
            </a:pPr>
            <a:r>
              <a:rPr lang="en-US" dirty="0"/>
              <a:t>	</a:t>
            </a:r>
            <a:r>
              <a:rPr lang="en-US" dirty="0" smtClean="0"/>
              <a:t>	h. Color discrimination – noticing differences &amp; similarities between colored or colored shapes</a:t>
            </a:r>
          </a:p>
          <a:p>
            <a:pPr>
              <a:buNone/>
            </a:pPr>
            <a:r>
              <a:rPr lang="en-US" dirty="0"/>
              <a:t>	</a:t>
            </a:r>
            <a:r>
              <a:rPr lang="en-US" dirty="0" smtClean="0"/>
              <a:t>6. Judging your own aptitudes can be difficult because you may have an aptitude for something you’ve never done before.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7. Looking at your skills &amp; abilities, however, can give you some ideas about your possible aptitudes.</a:t>
            </a:r>
          </a:p>
          <a:p>
            <a:pPr>
              <a:buNone/>
            </a:pPr>
            <a:r>
              <a:rPr lang="en-US" dirty="0"/>
              <a:t>	</a:t>
            </a:r>
            <a:r>
              <a:rPr lang="en-US" dirty="0" smtClean="0"/>
              <a:t>	8. Knowing what your aptitudes are can help you narrow your alternatives of careers to those in which you are most likely to be the most successful with the least amount of effort or training.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9. Knowing what </a:t>
            </a:r>
            <a:r>
              <a:rPr lang="en-US" smtClean="0"/>
              <a:t>your aptitudes </a:t>
            </a:r>
            <a:r>
              <a:rPr lang="en-US" dirty="0" smtClean="0"/>
              <a:t>are will help you predict how well you will perform the job duties of a specific career.</a:t>
            </a:r>
          </a:p>
          <a:p>
            <a:pPr>
              <a:buNone/>
            </a:pPr>
            <a:r>
              <a:rPr lang="en-US" dirty="0"/>
              <a:t>	</a:t>
            </a:r>
            <a:r>
              <a:rPr lang="en-US" dirty="0" smtClean="0"/>
              <a:t>	10. Knowing what your aptitudes are will help you and others predict how well you will do with additional training and/or education.</a:t>
            </a:r>
          </a:p>
          <a:p>
            <a:pPr>
              <a:buNone/>
            </a:pPr>
            <a:r>
              <a:rPr lang="en-US" dirty="0"/>
              <a:t>	</a:t>
            </a:r>
            <a:r>
              <a:rPr lang="en-US" dirty="0" smtClean="0"/>
              <a:t>	11. If a career that you are truly interested in does not require the use of aptitudes that you have found that you possess, look at careers that are similar to your aptitudes.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D. Abilities</a:t>
            </a:r>
          </a:p>
          <a:p>
            <a:pPr>
              <a:buNone/>
            </a:pPr>
            <a:r>
              <a:rPr lang="en-US" dirty="0"/>
              <a:t>	</a:t>
            </a:r>
            <a:r>
              <a:rPr lang="en-US" dirty="0" smtClean="0"/>
              <a:t>	1. Abilities are the skills needed to do something.</a:t>
            </a:r>
          </a:p>
          <a:p>
            <a:pPr>
              <a:buNone/>
            </a:pPr>
            <a:r>
              <a:rPr lang="en-US" dirty="0"/>
              <a:t>	</a:t>
            </a:r>
            <a:r>
              <a:rPr lang="en-US" dirty="0" smtClean="0"/>
              <a:t>	2. Different jobs require different abilities.</a:t>
            </a:r>
          </a:p>
          <a:p>
            <a:pPr>
              <a:buNone/>
            </a:pPr>
            <a:r>
              <a:rPr lang="en-US" dirty="0"/>
              <a:t>	</a:t>
            </a:r>
            <a:r>
              <a:rPr lang="en-US" dirty="0" smtClean="0"/>
              <a:t>	3. Some of the abilities people use in their jobs are:</a:t>
            </a:r>
          </a:p>
          <a:p>
            <a:pPr>
              <a:buNone/>
            </a:pPr>
            <a:r>
              <a:rPr lang="en-US" dirty="0"/>
              <a:t>	</a:t>
            </a:r>
            <a:r>
              <a:rPr lang="en-US" dirty="0" smtClean="0"/>
              <a:t>	a. Working with special tools</a:t>
            </a:r>
          </a:p>
          <a:p>
            <a:pPr>
              <a:buNone/>
            </a:pPr>
            <a:r>
              <a:rPr lang="en-US" dirty="0"/>
              <a:t>	</a:t>
            </a:r>
            <a:r>
              <a:rPr lang="en-US" dirty="0" smtClean="0"/>
              <a:t>	b. Operating machinery</a:t>
            </a:r>
          </a:p>
          <a:p>
            <a:pPr>
              <a:buNone/>
            </a:pPr>
            <a:r>
              <a:rPr lang="en-US" dirty="0"/>
              <a:t>	</a:t>
            </a:r>
            <a:r>
              <a:rPr lang="en-US" dirty="0" smtClean="0"/>
              <a:t>	c. Drawing</a:t>
            </a:r>
          </a:p>
          <a:p>
            <a:pPr>
              <a:buNone/>
            </a:pPr>
            <a:r>
              <a:rPr lang="en-US" dirty="0"/>
              <a:t>	</a:t>
            </a:r>
            <a:r>
              <a:rPr lang="en-US" dirty="0" smtClean="0"/>
              <a:t>	d. Solving problems</a:t>
            </a:r>
          </a:p>
          <a:p>
            <a:pPr>
              <a:buNone/>
            </a:pPr>
            <a:r>
              <a:rPr lang="en-US" dirty="0"/>
              <a:t>	</a:t>
            </a:r>
            <a:r>
              <a:rPr lang="en-US" dirty="0" smtClean="0"/>
              <a:t>	e. Writing</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4. There are a number of important things to keep in mind as you measure your skills &amp; abilities.</a:t>
            </a:r>
          </a:p>
          <a:p>
            <a:pPr>
              <a:buNone/>
            </a:pPr>
            <a:r>
              <a:rPr lang="en-US" dirty="0"/>
              <a:t>	</a:t>
            </a:r>
            <a:r>
              <a:rPr lang="en-US" dirty="0" smtClean="0"/>
              <a:t>	5. Everyone is different.</a:t>
            </a:r>
          </a:p>
          <a:p>
            <a:pPr>
              <a:buNone/>
            </a:pPr>
            <a:r>
              <a:rPr lang="en-US" dirty="0"/>
              <a:t>	</a:t>
            </a:r>
            <a:r>
              <a:rPr lang="en-US" dirty="0" smtClean="0"/>
              <a:t>	6. Not everyone has the same skills.</a:t>
            </a:r>
          </a:p>
          <a:p>
            <a:pPr>
              <a:buNone/>
            </a:pPr>
            <a:r>
              <a:rPr lang="en-US" dirty="0"/>
              <a:t>	</a:t>
            </a:r>
            <a:r>
              <a:rPr lang="en-US" dirty="0" smtClean="0"/>
              <a:t>	7. Even people who happen to be good at the same things want to use their skills in different ways.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8. Academic skills are not equally important for all jobs.</a:t>
            </a:r>
          </a:p>
          <a:p>
            <a:pPr>
              <a:buNone/>
            </a:pPr>
            <a:r>
              <a:rPr lang="en-US" dirty="0"/>
              <a:t>	</a:t>
            </a:r>
            <a:r>
              <a:rPr lang="en-US" dirty="0" smtClean="0"/>
              <a:t>	9. There are many meaningful &amp; worthwhile jobs that don’t require you to have the best grades.</a:t>
            </a:r>
          </a:p>
          <a:p>
            <a:pPr>
              <a:buNone/>
            </a:pPr>
            <a:r>
              <a:rPr lang="en-US" dirty="0"/>
              <a:t>	</a:t>
            </a:r>
            <a:r>
              <a:rPr lang="en-US" dirty="0" smtClean="0"/>
              <a:t>	10. Just because you are strong in a skill does not mean that you should stop trying to develop it more.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11. You must keep working to improve your abilities because you may be competing with large numbers of people for jobs.</a:t>
            </a:r>
          </a:p>
          <a:p>
            <a:pPr>
              <a:buNone/>
            </a:pPr>
            <a:r>
              <a:rPr lang="en-US" dirty="0"/>
              <a:t>	</a:t>
            </a:r>
            <a:r>
              <a:rPr lang="en-US" dirty="0" smtClean="0"/>
              <a:t>	12. The better your skills, the better your chances for a job with a good salary &amp; benefits.</a:t>
            </a:r>
          </a:p>
          <a:p>
            <a:pPr>
              <a:buNone/>
            </a:pPr>
            <a:r>
              <a:rPr lang="en-US" dirty="0"/>
              <a:t>	</a:t>
            </a:r>
            <a:r>
              <a:rPr lang="en-US" dirty="0" smtClean="0"/>
              <a:t>	13. You will need all sorts of skills to survive when you are on your own.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14. Most people are more successful at the things they enjoy doing.</a:t>
            </a:r>
          </a:p>
          <a:p>
            <a:pPr>
              <a:buNone/>
            </a:pPr>
            <a:r>
              <a:rPr lang="en-US" dirty="0"/>
              <a:t>	</a:t>
            </a:r>
            <a:r>
              <a:rPr lang="en-US" dirty="0" smtClean="0"/>
              <a:t>	15. When people are having a good time, they just naturally seem to do well.</a:t>
            </a:r>
          </a:p>
          <a:p>
            <a:pPr>
              <a:buNone/>
            </a:pPr>
            <a:r>
              <a:rPr lang="en-US" dirty="0"/>
              <a:t>	</a:t>
            </a:r>
            <a:r>
              <a:rPr lang="en-US" dirty="0" smtClean="0"/>
              <a:t>	16. Comparing your aptitudes &amp; skills with others is a way of learning where you would fit into the world </a:t>
            </a:r>
            <a:r>
              <a:rPr lang="en-US" smtClean="0"/>
              <a:t>of work.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r>
              <a:rPr lang="en-US" dirty="0" smtClean="0"/>
              <a:t>A. Your perfect job</a:t>
            </a:r>
          </a:p>
          <a:p>
            <a:pPr>
              <a:buNone/>
            </a:pPr>
            <a:r>
              <a:rPr lang="en-US" dirty="0"/>
              <a:t>		</a:t>
            </a:r>
            <a:r>
              <a:rPr lang="en-US" dirty="0" smtClean="0"/>
              <a:t>1. As young children, we usually have many ideas about what we want to be.</a:t>
            </a:r>
          </a:p>
          <a:p>
            <a:pPr>
              <a:buNone/>
            </a:pPr>
            <a:r>
              <a:rPr lang="en-US" dirty="0"/>
              <a:t>	</a:t>
            </a:r>
            <a:r>
              <a:rPr lang="en-US" dirty="0" smtClean="0"/>
              <a:t>	2. But as we grow older, many people drift into occupations more by chance, or need for a job, than by choice.</a:t>
            </a:r>
          </a:p>
          <a:p>
            <a:pPr>
              <a:buNone/>
            </a:pPr>
            <a:r>
              <a:rPr lang="en-US" dirty="0"/>
              <a:t>	</a:t>
            </a:r>
            <a:r>
              <a:rPr lang="en-US" dirty="0" smtClean="0"/>
              <a:t>	3. When we reach middle life, we often regret not following the dreams of our youth.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4. It is never to early to start thinking about what career direction you would like to follow.</a:t>
            </a:r>
          </a:p>
          <a:p>
            <a:pPr>
              <a:buNone/>
            </a:pPr>
            <a:r>
              <a:rPr lang="en-US" dirty="0"/>
              <a:t>	</a:t>
            </a:r>
            <a:r>
              <a:rPr lang="en-US" dirty="0" smtClean="0"/>
              <a:t>	5. To begin, you must first to learn as much about </a:t>
            </a:r>
            <a:r>
              <a:rPr lang="en-US" b="1" dirty="0" smtClean="0"/>
              <a:t>yourself</a:t>
            </a:r>
            <a:r>
              <a:rPr lang="en-US" dirty="0" smtClean="0"/>
              <a:t> as possible.</a:t>
            </a:r>
          </a:p>
          <a:p>
            <a:pPr>
              <a:buNone/>
            </a:pPr>
            <a:r>
              <a:rPr lang="en-US" dirty="0"/>
              <a:t>	</a:t>
            </a:r>
            <a:r>
              <a:rPr lang="en-US" dirty="0" smtClean="0"/>
              <a:t>	6. This will include learning about your interests, aptitudes &amp; abilities.</a:t>
            </a:r>
          </a:p>
          <a:p>
            <a:pPr>
              <a:buNone/>
            </a:pPr>
            <a:r>
              <a:rPr lang="en-US" dirty="0"/>
              <a:t>	</a:t>
            </a:r>
            <a:r>
              <a:rPr lang="en-US" dirty="0" smtClean="0"/>
              <a:t>	7. Let’s begin the process of creating your occupational goal by imagining your dream job.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lstStyle/>
          <a:p>
            <a:pPr>
              <a:buNone/>
            </a:pPr>
            <a:r>
              <a:rPr lang="en-US" dirty="0" smtClean="0"/>
              <a:t>		8. Picture yourself at work in as much detail as possible.</a:t>
            </a:r>
          </a:p>
          <a:p>
            <a:pPr>
              <a:buNone/>
            </a:pPr>
            <a:r>
              <a:rPr lang="en-US" dirty="0"/>
              <a:t>	</a:t>
            </a:r>
            <a:r>
              <a:rPr lang="en-US" dirty="0" smtClean="0"/>
              <a:t>		a. What are you doing?</a:t>
            </a:r>
          </a:p>
          <a:p>
            <a:pPr>
              <a:buNone/>
            </a:pPr>
            <a:r>
              <a:rPr lang="en-US" dirty="0"/>
              <a:t>	</a:t>
            </a:r>
            <a:r>
              <a:rPr lang="en-US" dirty="0" smtClean="0"/>
              <a:t>		b. Where do you work?</a:t>
            </a:r>
          </a:p>
          <a:p>
            <a:pPr>
              <a:buNone/>
            </a:pPr>
            <a:r>
              <a:rPr lang="en-US" dirty="0"/>
              <a:t>	</a:t>
            </a:r>
            <a:r>
              <a:rPr lang="en-US" dirty="0" smtClean="0"/>
              <a:t>		c. What do you earn?</a:t>
            </a:r>
          </a:p>
          <a:p>
            <a:pPr>
              <a:buNone/>
            </a:pPr>
            <a:r>
              <a:rPr lang="en-US" dirty="0"/>
              <a:t>	</a:t>
            </a:r>
            <a:r>
              <a:rPr lang="en-US" dirty="0" smtClean="0"/>
              <a:t>B. Occupational Interests</a:t>
            </a:r>
          </a:p>
          <a:p>
            <a:pPr>
              <a:buNone/>
            </a:pPr>
            <a:r>
              <a:rPr lang="en-US" dirty="0"/>
              <a:t>	</a:t>
            </a:r>
            <a:r>
              <a:rPr lang="en-US" dirty="0" smtClean="0"/>
              <a:t>	1. Identifying things that you like to do can help you find a potentially satisfying career.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2. If you enjoy your work, you can do it better.</a:t>
            </a:r>
          </a:p>
          <a:p>
            <a:pPr>
              <a:buNone/>
            </a:pPr>
            <a:r>
              <a:rPr lang="en-US" dirty="0"/>
              <a:t>	</a:t>
            </a:r>
            <a:r>
              <a:rPr lang="en-US" dirty="0" smtClean="0"/>
              <a:t>	3. Recognizing what kinds of work might give you pleasure is a key to finding a good “occupational fit.”</a:t>
            </a:r>
          </a:p>
          <a:p>
            <a:pPr>
              <a:buNone/>
            </a:pPr>
            <a:r>
              <a:rPr lang="en-US" dirty="0"/>
              <a:t>	</a:t>
            </a:r>
            <a:r>
              <a:rPr lang="en-US" dirty="0" smtClean="0"/>
              <a:t>	4. Your </a:t>
            </a:r>
            <a:r>
              <a:rPr lang="en-US" b="1" dirty="0" smtClean="0"/>
              <a:t>interests</a:t>
            </a:r>
            <a:r>
              <a:rPr lang="en-US" dirty="0" smtClean="0"/>
              <a:t> are the things you enjoy doing.</a:t>
            </a:r>
          </a:p>
          <a:p>
            <a:pPr>
              <a:buNone/>
            </a:pPr>
            <a:r>
              <a:rPr lang="en-US" dirty="0"/>
              <a:t>	</a:t>
            </a:r>
            <a:r>
              <a:rPr lang="en-US" dirty="0" smtClean="0"/>
              <a:t>	5. They are the things you’re curious about &amp; like to spend time thinking about.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6. Your interests influence the decisions you make.</a:t>
            </a:r>
          </a:p>
          <a:p>
            <a:pPr>
              <a:buNone/>
            </a:pPr>
            <a:r>
              <a:rPr lang="en-US" dirty="0"/>
              <a:t>	</a:t>
            </a:r>
            <a:r>
              <a:rPr lang="en-US" dirty="0" smtClean="0"/>
              <a:t>	7. To identify your interests think about:</a:t>
            </a:r>
          </a:p>
          <a:p>
            <a:pPr>
              <a:buNone/>
            </a:pPr>
            <a:r>
              <a:rPr lang="en-US" dirty="0"/>
              <a:t>	</a:t>
            </a:r>
            <a:r>
              <a:rPr lang="en-US" dirty="0" smtClean="0"/>
              <a:t>		a. How you spend your leisure time.</a:t>
            </a:r>
          </a:p>
          <a:p>
            <a:pPr>
              <a:buNone/>
            </a:pPr>
            <a:r>
              <a:rPr lang="en-US" dirty="0"/>
              <a:t>	</a:t>
            </a:r>
            <a:r>
              <a:rPr lang="en-US" dirty="0" smtClean="0"/>
              <a:t>		b. What you talk about with your friends.</a:t>
            </a:r>
          </a:p>
          <a:p>
            <a:pPr>
              <a:buNone/>
            </a:pPr>
            <a:r>
              <a:rPr lang="en-US" dirty="0"/>
              <a:t>	</a:t>
            </a:r>
            <a:r>
              <a:rPr lang="en-US" dirty="0" smtClean="0"/>
              <a:t>		c. The books or magazines you read.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8. It is important that people have opportunities to learn about different types of work so they can relate these to their interests.</a:t>
            </a:r>
          </a:p>
          <a:p>
            <a:pPr>
              <a:buNone/>
            </a:pPr>
            <a:r>
              <a:rPr lang="en-US" dirty="0"/>
              <a:t>	</a:t>
            </a:r>
            <a:r>
              <a:rPr lang="en-US" dirty="0" smtClean="0"/>
              <a:t>	Examples for students include: field trips, guest speakers, worker interviews &amp; job shadowing.</a:t>
            </a:r>
          </a:p>
          <a:p>
            <a:pPr>
              <a:buNone/>
            </a:pPr>
            <a:r>
              <a:rPr lang="en-US" dirty="0"/>
              <a:t>	</a:t>
            </a:r>
            <a:r>
              <a:rPr lang="en-US" dirty="0" smtClean="0"/>
              <a:t>	9. One of the most common ways to measure occupational interests is an interest inventory.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a:bodyPr>
          <a:lstStyle/>
          <a:p>
            <a:pPr>
              <a:buNone/>
            </a:pPr>
            <a:r>
              <a:rPr lang="en-US" dirty="0" smtClean="0"/>
              <a:t>		10. Interest inventories are surveys that have no right or wrong answers.</a:t>
            </a:r>
          </a:p>
          <a:p>
            <a:pPr>
              <a:buNone/>
            </a:pPr>
            <a:r>
              <a:rPr lang="en-US" dirty="0"/>
              <a:t>	</a:t>
            </a:r>
            <a:r>
              <a:rPr lang="en-US" dirty="0" smtClean="0"/>
              <a:t>	11. People are asked to choose between different types of activities, sometimes rating activities “most liked” &amp; “least liked.”</a:t>
            </a:r>
          </a:p>
          <a:p>
            <a:pPr>
              <a:buNone/>
            </a:pPr>
            <a:r>
              <a:rPr lang="en-US" dirty="0"/>
              <a:t>	</a:t>
            </a:r>
            <a:r>
              <a:rPr lang="en-US" dirty="0" smtClean="0"/>
              <a:t>C. Aptitudes</a:t>
            </a:r>
          </a:p>
          <a:p>
            <a:pPr>
              <a:buNone/>
            </a:pPr>
            <a:r>
              <a:rPr lang="en-US" dirty="0"/>
              <a:t>		</a:t>
            </a:r>
            <a:r>
              <a:rPr lang="en-US" dirty="0" smtClean="0"/>
              <a:t>1. Aptitudes are the skills you are good at.</a:t>
            </a:r>
          </a:p>
          <a:p>
            <a:pPr>
              <a:buNone/>
            </a:pPr>
            <a:r>
              <a:rPr lang="en-US"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Path Should I Take?”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2. Aptitudes are distinguished from achievement in that aptitudes represent potential or abilities while achievement represents accomplishments.</a:t>
            </a:r>
          </a:p>
          <a:p>
            <a:pPr>
              <a:buNone/>
            </a:pPr>
            <a:r>
              <a:rPr lang="en-US" dirty="0"/>
              <a:t>	</a:t>
            </a:r>
            <a:r>
              <a:rPr lang="en-US" dirty="0" smtClean="0"/>
              <a:t>	3. Aptitudes are most often measured by aptitude tests.</a:t>
            </a:r>
          </a:p>
          <a:p>
            <a:pPr>
              <a:buNone/>
            </a:pPr>
            <a:r>
              <a:rPr lang="en-US" dirty="0"/>
              <a:t>	</a:t>
            </a:r>
            <a:r>
              <a:rPr lang="en-US" dirty="0" smtClean="0"/>
              <a:t>	4. Aptitude tests do not necessarily predict whether a person has the ability to learn, but rather they provide information about the level of difficulty a person may have in performing certain tasks &amp; learning procedures related to those tasks.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WHS 1">
      <a:dk1>
        <a:srgbClr val="FF0000"/>
      </a:dk1>
      <a:lt1>
        <a:sysClr val="window" lastClr="FFFFFF"/>
      </a:lt1>
      <a:dk2>
        <a:srgbClr val="000000"/>
      </a:dk2>
      <a:lt2>
        <a:srgbClr val="3F3F3F"/>
      </a:lt2>
      <a:accent1>
        <a:srgbClr val="FF0000"/>
      </a:accent1>
      <a:accent2>
        <a:srgbClr val="000000"/>
      </a:accent2>
      <a:accent3>
        <a:srgbClr val="FFFFFF"/>
      </a:accent3>
      <a:accent4>
        <a:srgbClr val="3F3F3F"/>
      </a:accent4>
      <a:accent5>
        <a:srgbClr val="FF0000"/>
      </a:accent5>
      <a:accent6>
        <a:srgbClr val="FFFFFF"/>
      </a:accent6>
      <a:hlink>
        <a:srgbClr val="000000"/>
      </a:hlink>
      <a:folHlink>
        <a:srgbClr val="FF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123</TotalTime>
  <Words>179</Words>
  <Application>Microsoft Office PowerPoint</Application>
  <PresentationFormat>On-screen Show (4:3)</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lpstr>“Which Path Should I Take?”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Path Should I Take?”</dc:title>
  <dc:creator>Teacher</dc:creator>
  <cp:lastModifiedBy>joeysmith</cp:lastModifiedBy>
  <cp:revision>4</cp:revision>
  <dcterms:created xsi:type="dcterms:W3CDTF">2011-01-07T15:59:52Z</dcterms:created>
  <dcterms:modified xsi:type="dcterms:W3CDTF">2014-08-18T13:34:19Z</dcterms:modified>
</cp:coreProperties>
</file>