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FB107-25C0-41CA-8E78-24BF4DE8B2F7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971D7-8D6D-4BCF-8F0C-9BFC281C96E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FB107-25C0-41CA-8E78-24BF4DE8B2F7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971D7-8D6D-4BCF-8F0C-9BFC281C96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FB107-25C0-41CA-8E78-24BF4DE8B2F7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971D7-8D6D-4BCF-8F0C-9BFC281C96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FB107-25C0-41CA-8E78-24BF4DE8B2F7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971D7-8D6D-4BCF-8F0C-9BFC281C96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FB107-25C0-41CA-8E78-24BF4DE8B2F7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971D7-8D6D-4BCF-8F0C-9BFC281C96E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FB107-25C0-41CA-8E78-24BF4DE8B2F7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971D7-8D6D-4BCF-8F0C-9BFC281C96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FB107-25C0-41CA-8E78-24BF4DE8B2F7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971D7-8D6D-4BCF-8F0C-9BFC281C96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FB107-25C0-41CA-8E78-24BF4DE8B2F7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7971D7-8D6D-4BCF-8F0C-9BFC281C96E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FB107-25C0-41CA-8E78-24BF4DE8B2F7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971D7-8D6D-4BCF-8F0C-9BFC281C96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FB107-25C0-41CA-8E78-24BF4DE8B2F7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27971D7-8D6D-4BCF-8F0C-9BFC281C96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03FB107-25C0-41CA-8E78-24BF4DE8B2F7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971D7-8D6D-4BCF-8F0C-9BFC281C96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03FB107-25C0-41CA-8E78-24BF4DE8B2F7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27971D7-8D6D-4BCF-8F0C-9BFC281C96E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The%20History%20of%20Tools.mp4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The%20ABCs%20of%20Hand%20Tools.mp4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8.xml"/><Relationship Id="rId1" Type="http://schemas.openxmlformats.org/officeDocument/2006/relationships/video" Target="file:///D:\How%20To%20Use%20A%20Hammer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3533336" cy="11582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Oct. 7,</a:t>
            </a:r>
            <a:r>
              <a:rPr lang="en-US" dirty="0" smtClean="0">
                <a:latin typeface="Castellar" pitchFamily="18" charset="0"/>
              </a:rPr>
              <a:t>2014</a:t>
            </a:r>
            <a:endParaRPr lang="en-US" dirty="0">
              <a:latin typeface="Castellar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TIGER HEAD 20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600"/>
            <a:ext cx="3639312" cy="332232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3657600" y="5334000"/>
            <a:ext cx="6992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i="1" dirty="0" smtClean="0"/>
              <a:t>  .</a:t>
            </a:r>
            <a:endParaRPr lang="en-US" sz="4800" i="1" dirty="0"/>
          </a:p>
        </p:txBody>
      </p:sp>
      <p:pic>
        <p:nvPicPr>
          <p:cNvPr id="7" name="Picture 6" descr="pittsburg helme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48400" y="5029200"/>
            <a:ext cx="1581150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deeper-our-prid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19600" y="3352800"/>
            <a:ext cx="4724400" cy="3505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8" descr="rosewood 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19600" y="228600"/>
            <a:ext cx="4724400" cy="3124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 SURE TO USE PROPER </a:t>
            </a:r>
            <a:br>
              <a:rPr lang="en-US" dirty="0" smtClean="0"/>
            </a:br>
            <a:r>
              <a:rPr lang="en-US" dirty="0" smtClean="0"/>
              <a:t>PPE.</a:t>
            </a:r>
            <a:endParaRPr lang="en-US" dirty="0"/>
          </a:p>
        </p:txBody>
      </p:sp>
      <p:pic>
        <p:nvPicPr>
          <p:cNvPr id="5" name="Picture Placeholder 4" descr="safety first.jpe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00" y="0"/>
            <a:ext cx="5028028" cy="61722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Which is?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NAIL TEST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expect it, Earn it !!!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6553200" cy="914400"/>
          </a:xfrm>
        </p:spPr>
        <p:txBody>
          <a:bodyPr>
            <a:normAutofit fontScale="77500" lnSpcReduction="20000"/>
          </a:bodyPr>
          <a:lstStyle/>
          <a:p>
            <a:r>
              <a:rPr lang="en-US" sz="6000" dirty="0" smtClean="0"/>
              <a:t>Your always Building…</a:t>
            </a:r>
            <a:endParaRPr lang="en-US" sz="6000" dirty="0"/>
          </a:p>
        </p:txBody>
      </p:sp>
      <p:pic>
        <p:nvPicPr>
          <p:cNvPr id="9" name="Content Placeholder 8" descr="the road to success___const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620060"/>
            <a:ext cx="6553200" cy="49338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Introduction to HAND TOOLS page 3.1</a:t>
            </a:r>
            <a:endParaRPr lang="en-US" dirty="0"/>
          </a:p>
        </p:txBody>
      </p:sp>
      <p:pic>
        <p:nvPicPr>
          <p:cNvPr id="4" name="The History of Tools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524000"/>
            <a:ext cx="8077200" cy="510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VOKI</a:t>
            </a:r>
          </a:p>
          <a:p>
            <a:r>
              <a:rPr lang="en-US" dirty="0" smtClean="0"/>
              <a:t>POWERPOINT w/ Videos</a:t>
            </a:r>
          </a:p>
          <a:p>
            <a:r>
              <a:rPr lang="en-US" dirty="0" smtClean="0"/>
              <a:t>Class Discussion</a:t>
            </a:r>
          </a:p>
          <a:p>
            <a:r>
              <a:rPr lang="en-US" dirty="0" smtClean="0"/>
              <a:t>Hammer and Nail Performance Test.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304800"/>
            <a:ext cx="4876800" cy="5821363"/>
          </a:xfrm>
        </p:spPr>
        <p:txBody>
          <a:bodyPr/>
          <a:lstStyle/>
          <a:p>
            <a:r>
              <a:rPr lang="en-US" dirty="0" smtClean="0"/>
              <a:t>2.0 Students will identify and demonstrate basic principles of safety procedures used in the </a:t>
            </a:r>
            <a:r>
              <a:rPr lang="en-US" dirty="0" smtClean="0"/>
              <a:t>construction </a:t>
            </a:r>
            <a:r>
              <a:rPr lang="en-US" dirty="0" smtClean="0"/>
              <a:t>industry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6.0 Students will identify, select, inspect, safely use, maintain, and store </a:t>
            </a:r>
            <a:r>
              <a:rPr lang="en-US" smtClean="0"/>
              <a:t>hand </a:t>
            </a:r>
            <a:r>
              <a:rPr lang="en-US" smtClean="0"/>
              <a:t>tools</a:t>
            </a:r>
          </a:p>
          <a:p>
            <a:endParaRPr lang="en-US" dirty="0" smtClean="0"/>
          </a:p>
          <a:p>
            <a:r>
              <a:rPr lang="en-US" dirty="0" smtClean="0"/>
              <a:t>4.0 Students will trace the growth and development of the construction industry.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age, was the Hammer invented?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0"/>
            <a:ext cx="7467600" cy="1143000"/>
          </a:xfrm>
        </p:spPr>
        <p:txBody>
          <a:bodyPr/>
          <a:lstStyle/>
          <a:p>
            <a:r>
              <a:rPr lang="en-US" dirty="0" smtClean="0"/>
              <a:t>Stone Age….</a:t>
            </a:r>
            <a:endParaRPr lang="en-US" dirty="0"/>
          </a:p>
        </p:txBody>
      </p:sp>
      <p:pic>
        <p:nvPicPr>
          <p:cNvPr id="4" name="The ABCs of Hand Tools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685800" y="228600"/>
            <a:ext cx="8077200" cy="47767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 profession has tools…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Surgeons use scalpels</a:t>
            </a:r>
          </a:p>
          <a:p>
            <a:r>
              <a:rPr lang="en-US" dirty="0" smtClean="0"/>
              <a:t>Teachers use whiteboard, smart boards, projectors.</a:t>
            </a:r>
          </a:p>
          <a:p>
            <a:r>
              <a:rPr lang="en-US" dirty="0" smtClean="0"/>
              <a:t>Accountant uses calculators.</a:t>
            </a:r>
          </a:p>
          <a:p>
            <a:r>
              <a:rPr lang="en-US" dirty="0" smtClean="0"/>
              <a:t>Hair stylist use clippers.</a:t>
            </a:r>
          </a:p>
          <a:p>
            <a:r>
              <a:rPr lang="en-US" dirty="0" smtClean="0"/>
              <a:t>What’s some other trades and tools?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Construction our most important tool is….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THE CLAW HAMMER</a:t>
            </a:r>
            <a:endParaRPr lang="en-US" dirty="0"/>
          </a:p>
        </p:txBody>
      </p:sp>
      <p:pic>
        <p:nvPicPr>
          <p:cNvPr id="5" name="Content Placeholder 4" descr="parts of a claw hamme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886200" y="1511467"/>
            <a:ext cx="4724400" cy="50278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How to use a Claw Hammer…</a:t>
            </a:r>
            <a:endParaRPr lang="en-US" dirty="0"/>
          </a:p>
        </p:txBody>
      </p:sp>
      <p:pic>
        <p:nvPicPr>
          <p:cNvPr id="5" name="How To Use A Hammer.mp4">
            <a:hlinkClick r:id="" action="ppaction://media"/>
          </p:cNvPr>
          <p:cNvPicPr>
            <a:picLocks noGrp="1" noRot="1" noChangeAspect="1"/>
          </p:cNvPicPr>
          <p:nvPr>
            <p:ph sz="half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219200"/>
            <a:ext cx="8153400" cy="48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WHS 1">
      <a:dk1>
        <a:srgbClr val="DA1F28"/>
      </a:dk1>
      <a:lt1>
        <a:sysClr val="window" lastClr="FFFFFF"/>
      </a:lt1>
      <a:dk2>
        <a:srgbClr val="464646"/>
      </a:dk2>
      <a:lt2>
        <a:srgbClr val="000000"/>
      </a:lt2>
      <a:accent1>
        <a:srgbClr val="DA1F28"/>
      </a:accent1>
      <a:accent2>
        <a:srgbClr val="DA1F28"/>
      </a:accent2>
      <a:accent3>
        <a:srgbClr val="000000"/>
      </a:accent3>
      <a:accent4>
        <a:srgbClr val="595959"/>
      </a:accent4>
      <a:accent5>
        <a:srgbClr val="FF0000"/>
      </a:accent5>
      <a:accent6>
        <a:srgbClr val="464646"/>
      </a:accent6>
      <a:hlink>
        <a:srgbClr val="000000"/>
      </a:hlink>
      <a:folHlink>
        <a:srgbClr val="FFFFFF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23916</TotalTime>
  <Words>153</Words>
  <Application>Microsoft Office PowerPoint</Application>
  <PresentationFormat>On-screen Show (4:3)</PresentationFormat>
  <Paragraphs>32</Paragraphs>
  <Slides>11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Technic</vt:lpstr>
      <vt:lpstr> Oct. 7,2014</vt:lpstr>
      <vt:lpstr>Don’t expect it, Earn it !!!</vt:lpstr>
      <vt:lpstr>Introduction to HAND TOOLS page 3.1</vt:lpstr>
      <vt:lpstr>Agenda</vt:lpstr>
      <vt:lpstr>What age, was the Hammer invented?</vt:lpstr>
      <vt:lpstr>Stone Age….</vt:lpstr>
      <vt:lpstr>Every profession has tools…</vt:lpstr>
      <vt:lpstr>In Construction our most important tool is….</vt:lpstr>
      <vt:lpstr>Slide 9</vt:lpstr>
      <vt:lpstr>BE SURE TO USE PROPER  PPE.</vt:lpstr>
      <vt:lpstr>NAIL TEST</vt:lpstr>
    </vt:vector>
  </TitlesOfParts>
  <Company>MCBoE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Homecoming 2014</dc:title>
  <dc:creator>joeysmith</dc:creator>
  <cp:lastModifiedBy>joeysmith</cp:lastModifiedBy>
  <cp:revision>526</cp:revision>
  <dcterms:created xsi:type="dcterms:W3CDTF">2014-09-19T11:08:08Z</dcterms:created>
  <dcterms:modified xsi:type="dcterms:W3CDTF">2014-10-06T01:44:40Z</dcterms:modified>
</cp:coreProperties>
</file>