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17972E-5F91-4C63-B2AD-DBC5D8E8E5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2BF74D-29B3-433A-A010-2D432F784284}"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17972E-5F91-4C63-B2AD-DBC5D8E8E5D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2BF74D-29B3-433A-A010-2D432F784284}" type="datetimeFigureOut">
              <a:rPr lang="en-US" smtClean="0"/>
              <a:pPr/>
              <a:t>2/24/2014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17972E-5F91-4C63-B2AD-DBC5D8E8E5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Career Decision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Competency Category: Career Development</a:t>
            </a:r>
          </a:p>
          <a:p>
            <a:r>
              <a:rPr lang="en-US" dirty="0" smtClean="0"/>
              <a:t>Competency Number: A.5</a:t>
            </a:r>
          </a:p>
          <a:p>
            <a:r>
              <a:rPr lang="en-US" dirty="0" smtClean="0"/>
              <a:t>Competency: Select an immediate job goal.</a:t>
            </a:r>
          </a:p>
          <a:p>
            <a:r>
              <a:rPr lang="en-US" dirty="0" smtClean="0"/>
              <a:t>Objective: Upon completion of this module, students will be able to select an immediate job goal.</a:t>
            </a:r>
            <a:endParaRPr lang="en-US" dirty="0"/>
          </a:p>
        </p:txBody>
      </p:sp>
      <p:pic>
        <p:nvPicPr>
          <p:cNvPr id="4" name="Picture 3" descr="see yourself.jpg"/>
          <p:cNvPicPr>
            <a:picLocks noChangeAspect="1"/>
          </p:cNvPicPr>
          <p:nvPr/>
        </p:nvPicPr>
        <p:blipFill>
          <a:blip r:embed="rId2" cstate="print"/>
          <a:stretch>
            <a:fillRect/>
          </a:stretch>
        </p:blipFill>
        <p:spPr>
          <a:xfrm>
            <a:off x="990600" y="4495800"/>
            <a:ext cx="3962400" cy="1828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lstStyle/>
          <a:p>
            <a:pPr>
              <a:buNone/>
            </a:pPr>
            <a:r>
              <a:rPr lang="en-US" dirty="0" smtClean="0"/>
              <a:t>			e. What are the personality requirements?</a:t>
            </a:r>
          </a:p>
          <a:p>
            <a:pPr>
              <a:buNone/>
            </a:pPr>
            <a:r>
              <a:rPr lang="en-US" dirty="0"/>
              <a:t>	</a:t>
            </a:r>
            <a:r>
              <a:rPr lang="en-US" dirty="0" smtClean="0"/>
              <a:t>		f. What are the working hours?</a:t>
            </a:r>
          </a:p>
          <a:p>
            <a:pPr>
              <a:buNone/>
            </a:pPr>
            <a:r>
              <a:rPr lang="en-US" dirty="0"/>
              <a:t>	</a:t>
            </a:r>
            <a:r>
              <a:rPr lang="en-US" dirty="0" smtClean="0"/>
              <a:t>		g. What is the salary range?</a:t>
            </a:r>
          </a:p>
          <a:p>
            <a:pPr>
              <a:buNone/>
            </a:pPr>
            <a:r>
              <a:rPr lang="en-US" dirty="0"/>
              <a:t>	</a:t>
            </a:r>
            <a:r>
              <a:rPr lang="en-US" dirty="0" smtClean="0"/>
              <a:t>		h. Is it a prestigious career?</a:t>
            </a:r>
          </a:p>
          <a:p>
            <a:pPr>
              <a:buNone/>
            </a:pPr>
            <a:r>
              <a:rPr lang="en-US" dirty="0"/>
              <a:t>	</a:t>
            </a:r>
            <a:r>
              <a:rPr lang="en-US" dirty="0" smtClean="0"/>
              <a:t>		</a:t>
            </a:r>
            <a:r>
              <a:rPr lang="en-US" dirty="0" err="1" smtClean="0"/>
              <a:t>i</a:t>
            </a:r>
            <a:r>
              <a:rPr lang="en-US" dirty="0" smtClean="0"/>
              <a:t>. What is the outlook for the career?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22. Match what you know about yourself to the information you gathered about the careers.</a:t>
            </a:r>
          </a:p>
          <a:p>
            <a:pPr>
              <a:buNone/>
            </a:pPr>
            <a:r>
              <a:rPr lang="en-US" dirty="0"/>
              <a:t>	</a:t>
            </a:r>
            <a:r>
              <a:rPr lang="en-US" dirty="0" smtClean="0"/>
              <a:t>	23. Choose the career that </a:t>
            </a:r>
            <a:r>
              <a:rPr lang="en-US" u="sng" dirty="0" smtClean="0"/>
              <a:t>best</a:t>
            </a:r>
            <a:r>
              <a:rPr lang="en-US" dirty="0" smtClean="0"/>
              <a:t> matches what you know about yourself and </a:t>
            </a:r>
            <a:r>
              <a:rPr lang="en-US" u="sng" dirty="0" smtClean="0"/>
              <a:t>act</a:t>
            </a:r>
            <a:r>
              <a:rPr lang="en-US" dirty="0" smtClean="0"/>
              <a:t> on your decision.</a:t>
            </a:r>
          </a:p>
          <a:p>
            <a:pPr>
              <a:buNone/>
            </a:pPr>
            <a:r>
              <a:rPr lang="en-US" dirty="0"/>
              <a:t>	</a:t>
            </a:r>
            <a:r>
              <a:rPr lang="en-US" dirty="0" smtClean="0"/>
              <a:t>		a. Set goals for reaching your career.</a:t>
            </a:r>
          </a:p>
          <a:p>
            <a:pPr>
              <a:buNone/>
            </a:pPr>
            <a:r>
              <a:rPr lang="en-US" dirty="0"/>
              <a:t>	</a:t>
            </a:r>
            <a:r>
              <a:rPr lang="en-US" dirty="0" smtClean="0"/>
              <a:t>		b. Make plans for reaching your goals.</a:t>
            </a:r>
          </a:p>
          <a:p>
            <a:pPr>
              <a:buNone/>
            </a:pPr>
            <a:r>
              <a:rPr lang="en-US" dirty="0"/>
              <a:t>	</a:t>
            </a:r>
            <a:r>
              <a:rPr lang="en-US" dirty="0" smtClean="0"/>
              <a:t>		c. Plan experiences that would help you determine if you made the right decision.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d. Examples – shadowing, part-time employment, reading job-related publications, etc.</a:t>
            </a:r>
          </a:p>
          <a:p>
            <a:pPr>
              <a:buNone/>
            </a:pPr>
            <a:r>
              <a:rPr lang="en-US" dirty="0"/>
              <a:t>	</a:t>
            </a:r>
            <a:r>
              <a:rPr lang="en-US" dirty="0" smtClean="0"/>
              <a:t>		e. Use the Guidance Information System in the library in your school or at the public library if that program is available. </a:t>
            </a:r>
          </a:p>
          <a:p>
            <a:pPr>
              <a:buNone/>
            </a:pPr>
            <a:r>
              <a:rPr lang="en-US" dirty="0"/>
              <a:t>	</a:t>
            </a:r>
            <a:r>
              <a:rPr lang="en-US" dirty="0" smtClean="0"/>
              <a:t>		f. Plan your school program to help you prepare for your chosen career. (A student-parent-guidance counselor conference is encouraged.)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g. Check the career &amp; technology education program offerings at your school or at the local career center.</a:t>
            </a:r>
          </a:p>
          <a:p>
            <a:pPr>
              <a:buNone/>
            </a:pPr>
            <a:r>
              <a:rPr lang="en-US" dirty="0"/>
              <a:t>	</a:t>
            </a:r>
            <a:r>
              <a:rPr lang="en-US" dirty="0" smtClean="0"/>
              <a:t>		h. Don’t think that just because you have decided on a career that you should stop asking questions.</a:t>
            </a:r>
          </a:p>
          <a:p>
            <a:pPr>
              <a:buNone/>
            </a:pPr>
            <a:r>
              <a:rPr lang="en-US" dirty="0"/>
              <a:t>	</a:t>
            </a:r>
            <a:r>
              <a:rPr lang="en-US" dirty="0" smtClean="0"/>
              <a:t>		</a:t>
            </a:r>
            <a:r>
              <a:rPr lang="en-US" dirty="0" err="1" smtClean="0"/>
              <a:t>i</a:t>
            </a:r>
            <a:r>
              <a:rPr lang="en-US" dirty="0" smtClean="0"/>
              <a:t>. Job fields constantly change. They may differ somewhat from state to state.</a:t>
            </a:r>
          </a:p>
          <a:p>
            <a:pPr>
              <a:buNone/>
            </a:pPr>
            <a:r>
              <a:rPr lang="en-US" dirty="0"/>
              <a:t>	</a:t>
            </a:r>
            <a:r>
              <a:rPr lang="en-US" dirty="0" smtClean="0"/>
              <a:t>		j. A job may seem less satisfying than you thought it would be. Why is this? Some questions to keep in mind might be: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k. Would the work be boring to you? Would it always be?</a:t>
            </a:r>
          </a:p>
          <a:p>
            <a:pPr>
              <a:buNone/>
            </a:pPr>
            <a:r>
              <a:rPr lang="en-US" dirty="0"/>
              <a:t>	</a:t>
            </a:r>
            <a:r>
              <a:rPr lang="en-US" dirty="0" smtClean="0"/>
              <a:t>		l. Would this type of work give you a feeling of accomplishment?</a:t>
            </a:r>
          </a:p>
          <a:p>
            <a:pPr>
              <a:buNone/>
            </a:pPr>
            <a:r>
              <a:rPr lang="en-US" dirty="0"/>
              <a:t>	</a:t>
            </a:r>
            <a:r>
              <a:rPr lang="en-US" dirty="0" smtClean="0"/>
              <a:t>		m. Do you want to do this type of work for 15 or 20 years?</a:t>
            </a:r>
          </a:p>
          <a:p>
            <a:pPr>
              <a:buNone/>
            </a:pPr>
            <a:r>
              <a:rPr lang="en-US" dirty="0"/>
              <a:t>	</a:t>
            </a:r>
            <a:r>
              <a:rPr lang="en-US" dirty="0" smtClean="0"/>
              <a:t>		n. Are you interested enough to spend the time &amp; money for education &amp; training?</a:t>
            </a:r>
          </a:p>
          <a:p>
            <a:pPr>
              <a:buNone/>
            </a:pPr>
            <a:r>
              <a:rPr lang="en-US" dirty="0"/>
              <a:t>	</a:t>
            </a:r>
            <a:r>
              <a:rPr lang="en-US" dirty="0" smtClean="0"/>
              <a:t>		o. How are you better off choosing this career rather than another?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p. Are your skills being put to good use? Do others in the field think you can handle the work?</a:t>
            </a:r>
          </a:p>
          <a:p>
            <a:pPr>
              <a:buNone/>
            </a:pPr>
            <a:r>
              <a:rPr lang="en-US" dirty="0"/>
              <a:t>	</a:t>
            </a:r>
            <a:r>
              <a:rPr lang="en-US" dirty="0" smtClean="0"/>
              <a:t>		q. Try to think ahead several years from now as you answer these questions.</a:t>
            </a:r>
          </a:p>
          <a:p>
            <a:pPr>
              <a:buNone/>
            </a:pPr>
            <a:r>
              <a:rPr lang="en-US" dirty="0"/>
              <a:t>	</a:t>
            </a:r>
            <a:r>
              <a:rPr lang="en-US" dirty="0" smtClean="0"/>
              <a:t>	24. Review often &amp; modify your decision if necessary.</a:t>
            </a:r>
          </a:p>
          <a:p>
            <a:pPr>
              <a:buNone/>
            </a:pPr>
            <a:r>
              <a:rPr lang="en-US" dirty="0"/>
              <a:t>	</a:t>
            </a:r>
            <a:r>
              <a:rPr lang="en-US" dirty="0" smtClean="0"/>
              <a:t>	25. As you experience new things, your interests may change.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lstStyle/>
          <a:p>
            <a:pPr>
              <a:buNone/>
            </a:pPr>
            <a:r>
              <a:rPr lang="en-US" dirty="0" smtClean="0"/>
              <a:t>		26. Check the outlook of the career often; it could no longer exist by the time you are ready to enter it.</a:t>
            </a:r>
          </a:p>
          <a:p>
            <a:pPr>
              <a:buNone/>
            </a:pPr>
            <a:r>
              <a:rPr lang="en-US" dirty="0"/>
              <a:t>	</a:t>
            </a:r>
            <a:r>
              <a:rPr lang="en-US" dirty="0" smtClean="0"/>
              <a:t>	27. Those things important to you in a career could change as you </a:t>
            </a:r>
            <a:r>
              <a:rPr lang="en-US" smtClean="0"/>
              <a:t>grow older.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a:bodyPr>
          <a:lstStyle/>
          <a:p>
            <a:r>
              <a:rPr lang="en-US" b="1" u="sng" dirty="0" smtClean="0">
                <a:latin typeface="Adobe Garamond Pro" pitchFamily="18" charset="0"/>
              </a:rPr>
              <a:t>A. Making a career decision</a:t>
            </a:r>
          </a:p>
          <a:p>
            <a:pPr>
              <a:buNone/>
            </a:pPr>
            <a:r>
              <a:rPr lang="en-US" dirty="0">
                <a:latin typeface="Adobe Garamond Pro" pitchFamily="18" charset="0"/>
              </a:rPr>
              <a:t>	</a:t>
            </a:r>
            <a:r>
              <a:rPr lang="en-US" dirty="0" smtClean="0">
                <a:latin typeface="Adobe Garamond Pro" pitchFamily="18" charset="0"/>
              </a:rPr>
              <a:t>	1. It’s time to make a career decision.</a:t>
            </a:r>
          </a:p>
          <a:p>
            <a:pPr>
              <a:buNone/>
            </a:pPr>
            <a:r>
              <a:rPr lang="en-US" dirty="0">
                <a:latin typeface="Adobe Garamond Pro" pitchFamily="18" charset="0"/>
              </a:rPr>
              <a:t>	</a:t>
            </a:r>
            <a:r>
              <a:rPr lang="en-US" dirty="0" smtClean="0">
                <a:latin typeface="Adobe Garamond Pro" pitchFamily="18" charset="0"/>
              </a:rPr>
              <a:t>	2. You’ve looked closely at yourself.</a:t>
            </a:r>
          </a:p>
          <a:p>
            <a:pPr>
              <a:buNone/>
            </a:pPr>
            <a:r>
              <a:rPr lang="en-US" dirty="0">
                <a:latin typeface="Adobe Garamond Pro" pitchFamily="18" charset="0"/>
              </a:rPr>
              <a:t>	</a:t>
            </a:r>
            <a:r>
              <a:rPr lang="en-US" dirty="0" smtClean="0">
                <a:latin typeface="Adobe Garamond Pro" pitchFamily="18" charset="0"/>
              </a:rPr>
              <a:t>	3. You’ve looked at a variety of occupations available, and you’ve researched the careers that you thought you might like. There’s no reason to postpone your decision any longer.</a:t>
            </a:r>
          </a:p>
          <a:p>
            <a:pPr>
              <a:buNone/>
            </a:pPr>
            <a:r>
              <a:rPr lang="en-US" dirty="0">
                <a:latin typeface="Adobe Garamond Pro" pitchFamily="18" charset="0"/>
              </a:rPr>
              <a:t>	</a:t>
            </a:r>
            <a:r>
              <a:rPr lang="en-US" dirty="0" smtClean="0">
                <a:latin typeface="Adobe Garamond Pro" pitchFamily="18" charset="0"/>
              </a:rPr>
              <a:t>	4. You can probably come up with lots of excuses for not making a decision: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sz="3000" dirty="0" smtClean="0">
                <a:latin typeface="Adobe Garamond Pro" pitchFamily="18" charset="0"/>
              </a:rPr>
              <a:t>a. “I’m too young to make such an important decision. Besides, I’ve still got plenty of time. I’m not even out of school yet.”</a:t>
            </a:r>
          </a:p>
          <a:p>
            <a:pPr>
              <a:buNone/>
            </a:pPr>
            <a:r>
              <a:rPr lang="en-US" sz="3000" dirty="0">
                <a:latin typeface="Adobe Garamond Pro" pitchFamily="18" charset="0"/>
              </a:rPr>
              <a:t>	</a:t>
            </a:r>
            <a:r>
              <a:rPr lang="en-US" sz="3000" dirty="0" smtClean="0">
                <a:latin typeface="Adobe Garamond Pro" pitchFamily="18" charset="0"/>
              </a:rPr>
              <a:t>		b. “I need to think about it some more. A person shouldn’t make this kind of decision overnight. It takes time.”</a:t>
            </a:r>
          </a:p>
          <a:p>
            <a:pPr>
              <a:buNone/>
            </a:pPr>
            <a:r>
              <a:rPr lang="en-US" sz="3000" dirty="0">
                <a:latin typeface="Adobe Garamond Pro" pitchFamily="18" charset="0"/>
              </a:rPr>
              <a:t>	</a:t>
            </a:r>
            <a:r>
              <a:rPr lang="en-US" sz="3000" dirty="0" smtClean="0">
                <a:latin typeface="Adobe Garamond Pro" pitchFamily="18" charset="0"/>
              </a:rPr>
              <a:t>		c. “Nothing sounds good to me. No career really interests me.”</a:t>
            </a:r>
          </a:p>
          <a:p>
            <a:pPr>
              <a:buNone/>
            </a:pPr>
            <a:r>
              <a:rPr lang="en-US" sz="3000" dirty="0">
                <a:latin typeface="Adobe Garamond Pro" pitchFamily="18" charset="0"/>
              </a:rPr>
              <a:t>	</a:t>
            </a:r>
            <a:r>
              <a:rPr lang="en-US" sz="3000" dirty="0" smtClean="0">
                <a:latin typeface="Adobe Garamond Pro" pitchFamily="18" charset="0"/>
              </a:rPr>
              <a:t>		d. “I don’t think I’m skilled or talented enough to do what I want to do. I’d never make it. Somewhere along the line I’d fall flat on my face.”</a:t>
            </a:r>
            <a:endParaRPr lang="en-US" sz="3000" dirty="0">
              <a:latin typeface="Adobe Garamond Pro"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sz="3200" dirty="0" smtClean="0">
                <a:latin typeface="Adobe Garamond Pro" pitchFamily="18" charset="0"/>
              </a:rPr>
              <a:t>5. Put your excuses aside &amp; focus on the career choice that is right for your future.</a:t>
            </a:r>
          </a:p>
          <a:p>
            <a:pPr>
              <a:buNone/>
            </a:pPr>
            <a:r>
              <a:rPr lang="en-US" sz="3200" dirty="0">
                <a:latin typeface="Adobe Garamond Pro" pitchFamily="18" charset="0"/>
              </a:rPr>
              <a:t>	</a:t>
            </a:r>
            <a:r>
              <a:rPr lang="en-US" sz="3200" dirty="0" smtClean="0">
                <a:latin typeface="Adobe Garamond Pro" pitchFamily="18" charset="0"/>
              </a:rPr>
              <a:t>	6. Even if you make some mistakes, it is better to make them then to do nothing. Mistakes help you to learn. They are also less serious at this time of your life. You have many years ahead in which to grow &amp; change. Now is the time to “jump in &amp; try the water.”</a:t>
            </a:r>
            <a:endParaRPr lang="en-US" sz="3200" dirty="0">
              <a:latin typeface="Adobe Garamond Pro"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a:bodyPr>
          <a:lstStyle/>
          <a:p>
            <a:r>
              <a:rPr lang="en-US" dirty="0" smtClean="0"/>
              <a:t>B. Career decision making steps</a:t>
            </a:r>
          </a:p>
          <a:p>
            <a:pPr>
              <a:buNone/>
            </a:pPr>
            <a:r>
              <a:rPr lang="en-US" dirty="0"/>
              <a:t>	</a:t>
            </a:r>
            <a:r>
              <a:rPr lang="en-US" dirty="0" smtClean="0"/>
              <a:t>	1. Know yourself.</a:t>
            </a:r>
          </a:p>
          <a:p>
            <a:pPr>
              <a:buNone/>
            </a:pPr>
            <a:r>
              <a:rPr lang="en-US" dirty="0"/>
              <a:t>	</a:t>
            </a:r>
            <a:r>
              <a:rPr lang="en-US" dirty="0" smtClean="0"/>
              <a:t>	2. Your interests</a:t>
            </a:r>
          </a:p>
          <a:p>
            <a:pPr>
              <a:buNone/>
            </a:pPr>
            <a:r>
              <a:rPr lang="en-US" dirty="0"/>
              <a:t>	</a:t>
            </a:r>
            <a:r>
              <a:rPr lang="en-US" dirty="0" smtClean="0"/>
              <a:t>	3. Your strengths &amp; weaknesses</a:t>
            </a:r>
          </a:p>
          <a:p>
            <a:pPr>
              <a:buNone/>
            </a:pPr>
            <a:r>
              <a:rPr lang="en-US" dirty="0"/>
              <a:t>	</a:t>
            </a:r>
            <a:r>
              <a:rPr lang="en-US" dirty="0" smtClean="0"/>
              <a:t>	4. Your abilities</a:t>
            </a:r>
          </a:p>
          <a:p>
            <a:pPr>
              <a:buNone/>
            </a:pPr>
            <a:r>
              <a:rPr lang="en-US" dirty="0"/>
              <a:t>	</a:t>
            </a:r>
            <a:r>
              <a:rPr lang="en-US" dirty="0" smtClean="0"/>
              <a:t>	5. Your aptitudes</a:t>
            </a:r>
          </a:p>
          <a:p>
            <a:pPr>
              <a:buNone/>
            </a:pPr>
            <a:r>
              <a:rPr lang="en-US" dirty="0"/>
              <a:t>	</a:t>
            </a:r>
            <a:r>
              <a:rPr lang="en-US" dirty="0" smtClean="0"/>
              <a:t>	6. Your ability to cope with change</a:t>
            </a:r>
          </a:p>
          <a:p>
            <a:pPr>
              <a:buNone/>
            </a:pPr>
            <a:r>
              <a:rPr lang="en-US" dirty="0"/>
              <a:t>	</a:t>
            </a:r>
            <a:r>
              <a:rPr lang="en-US" dirty="0" smtClean="0"/>
              <a:t>	7. Your leadership traits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8. The lifestyle you wish to have</a:t>
            </a:r>
          </a:p>
          <a:p>
            <a:pPr>
              <a:buNone/>
            </a:pPr>
            <a:r>
              <a:rPr lang="en-US" dirty="0"/>
              <a:t>	</a:t>
            </a:r>
            <a:r>
              <a:rPr lang="en-US" dirty="0" smtClean="0"/>
              <a:t>	9. Your physical characteristics/abilities</a:t>
            </a:r>
          </a:p>
          <a:p>
            <a:pPr>
              <a:buNone/>
            </a:pPr>
            <a:r>
              <a:rPr lang="en-US" dirty="0"/>
              <a:t>	</a:t>
            </a:r>
            <a:r>
              <a:rPr lang="en-US" dirty="0" smtClean="0"/>
              <a:t>	10. Your personality characteristics</a:t>
            </a:r>
          </a:p>
          <a:p>
            <a:pPr>
              <a:buNone/>
            </a:pPr>
            <a:r>
              <a:rPr lang="en-US" dirty="0"/>
              <a:t>	</a:t>
            </a:r>
            <a:r>
              <a:rPr lang="en-US" dirty="0" smtClean="0"/>
              <a:t>	11. Do you get along with most people?</a:t>
            </a:r>
          </a:p>
          <a:p>
            <a:pPr>
              <a:buNone/>
            </a:pPr>
            <a:r>
              <a:rPr lang="en-US" dirty="0"/>
              <a:t>	</a:t>
            </a:r>
            <a:r>
              <a:rPr lang="en-US" dirty="0" smtClean="0"/>
              <a:t>	12. Do you have a hard time holding your temper?</a:t>
            </a:r>
          </a:p>
          <a:p>
            <a:pPr>
              <a:buNone/>
            </a:pPr>
            <a:r>
              <a:rPr lang="en-US" dirty="0"/>
              <a:t>	</a:t>
            </a:r>
            <a:r>
              <a:rPr lang="en-US" dirty="0" smtClean="0"/>
              <a:t>	13. Ask yourself what you want out of work.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14. The amount of money you wish to make</a:t>
            </a:r>
          </a:p>
          <a:p>
            <a:pPr>
              <a:buNone/>
            </a:pPr>
            <a:r>
              <a:rPr lang="en-US" dirty="0"/>
              <a:t>	</a:t>
            </a:r>
            <a:r>
              <a:rPr lang="en-US" dirty="0" smtClean="0"/>
              <a:t>	15. Whether prestige is important to you</a:t>
            </a:r>
          </a:p>
          <a:p>
            <a:pPr>
              <a:buNone/>
            </a:pPr>
            <a:r>
              <a:rPr lang="en-US" dirty="0"/>
              <a:t>	</a:t>
            </a:r>
            <a:r>
              <a:rPr lang="en-US" dirty="0" smtClean="0"/>
              <a:t>	16. Whether job security is important to you</a:t>
            </a:r>
          </a:p>
          <a:p>
            <a:pPr>
              <a:buNone/>
            </a:pPr>
            <a:r>
              <a:rPr lang="en-US" dirty="0"/>
              <a:t>	</a:t>
            </a:r>
            <a:r>
              <a:rPr lang="en-US" dirty="0" smtClean="0"/>
              <a:t>	17. The amount of leisure time you wish to have</a:t>
            </a:r>
          </a:p>
          <a:p>
            <a:pPr>
              <a:buNone/>
            </a:pPr>
            <a:r>
              <a:rPr lang="en-US" dirty="0"/>
              <a:t>	</a:t>
            </a:r>
            <a:r>
              <a:rPr lang="en-US" dirty="0" smtClean="0"/>
              <a:t>	18. The type of working conditions you would prefer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19. List all the careers you think you would like to have.</a:t>
            </a:r>
          </a:p>
          <a:p>
            <a:pPr>
              <a:buNone/>
            </a:pPr>
            <a:r>
              <a:rPr lang="en-US" dirty="0"/>
              <a:t>	</a:t>
            </a:r>
            <a:r>
              <a:rPr lang="en-US" dirty="0" smtClean="0"/>
              <a:t>		a. Do not reject any careers at this point.</a:t>
            </a:r>
          </a:p>
          <a:p>
            <a:pPr>
              <a:buNone/>
            </a:pPr>
            <a:r>
              <a:rPr lang="en-US" dirty="0"/>
              <a:t>	</a:t>
            </a:r>
            <a:r>
              <a:rPr lang="en-US" dirty="0" smtClean="0"/>
              <a:t>	20. Consider the factors which should affect one’s job selection.</a:t>
            </a:r>
          </a:p>
          <a:p>
            <a:pPr>
              <a:buNone/>
            </a:pPr>
            <a:r>
              <a:rPr lang="en-US" dirty="0"/>
              <a:t>	</a:t>
            </a:r>
            <a:r>
              <a:rPr lang="en-US" dirty="0" smtClean="0"/>
              <a:t>		a. One’s skill &amp; ability</a:t>
            </a:r>
          </a:p>
          <a:p>
            <a:pPr>
              <a:buNone/>
            </a:pPr>
            <a:r>
              <a:rPr lang="en-US" dirty="0"/>
              <a:t>	</a:t>
            </a:r>
            <a:r>
              <a:rPr lang="en-US" dirty="0" smtClean="0"/>
              <a:t>		b. One’s goals</a:t>
            </a:r>
          </a:p>
          <a:p>
            <a:pPr>
              <a:buNone/>
            </a:pPr>
            <a:r>
              <a:rPr lang="en-US" dirty="0"/>
              <a:t>	</a:t>
            </a:r>
            <a:r>
              <a:rPr lang="en-US" dirty="0" smtClean="0"/>
              <a:t>		c. Job availabilities &amp; requirements</a:t>
            </a:r>
          </a:p>
          <a:p>
            <a:pPr>
              <a:buNone/>
            </a:pPr>
            <a:r>
              <a:rPr lang="en-US" dirty="0"/>
              <a:t>	</a:t>
            </a:r>
            <a:r>
              <a:rPr lang="en-US" dirty="0" smtClean="0"/>
              <a:t>		d. Working conditions</a:t>
            </a:r>
          </a:p>
          <a:p>
            <a:pPr>
              <a:buNone/>
            </a:pPr>
            <a:r>
              <a:rPr lang="en-US" dirty="0"/>
              <a:t>	</a:t>
            </a:r>
            <a:r>
              <a:rPr lang="en-US" dirty="0" smtClean="0"/>
              <a:t>		e. Promotional opportunities</a:t>
            </a:r>
          </a:p>
          <a:p>
            <a:pPr>
              <a:buNone/>
            </a:pPr>
            <a:r>
              <a:rPr lang="en-US" dirty="0"/>
              <a:t>	</a:t>
            </a:r>
            <a:r>
              <a:rPr lang="en-US" dirty="0" smtClean="0"/>
              <a:t>		f. Salary needs</a:t>
            </a:r>
          </a:p>
          <a:p>
            <a:pPr>
              <a:buNone/>
            </a:pPr>
            <a:r>
              <a:rPr lang="en-US" dirty="0"/>
              <a:t>	</a:t>
            </a:r>
            <a:r>
              <a:rPr lang="en-US" dirty="0" smtClean="0"/>
              <a:t>		g. Fringe benefits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Career Decision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21. Gather occupational &amp; labor market information concerning careers that interest you.</a:t>
            </a:r>
          </a:p>
          <a:p>
            <a:pPr>
              <a:buNone/>
            </a:pPr>
            <a:r>
              <a:rPr lang="en-US" dirty="0"/>
              <a:t>	</a:t>
            </a:r>
            <a:r>
              <a:rPr lang="en-US" dirty="0" smtClean="0"/>
              <a:t>		a. What are the educational requirements?</a:t>
            </a:r>
          </a:p>
          <a:p>
            <a:pPr>
              <a:buNone/>
            </a:pPr>
            <a:r>
              <a:rPr lang="en-US" dirty="0"/>
              <a:t>	</a:t>
            </a:r>
            <a:r>
              <a:rPr lang="en-US" dirty="0" smtClean="0"/>
              <a:t>		b. What are the training requirements?</a:t>
            </a:r>
          </a:p>
          <a:p>
            <a:pPr>
              <a:buNone/>
            </a:pPr>
            <a:r>
              <a:rPr lang="en-US" dirty="0"/>
              <a:t>	</a:t>
            </a:r>
            <a:r>
              <a:rPr lang="en-US" dirty="0" smtClean="0"/>
              <a:t>		c. What are the abilities and/or aptitudes required?</a:t>
            </a:r>
          </a:p>
          <a:p>
            <a:pPr>
              <a:buNone/>
            </a:pPr>
            <a:r>
              <a:rPr lang="en-US" dirty="0"/>
              <a:t>	</a:t>
            </a:r>
            <a:r>
              <a:rPr lang="en-US" dirty="0" smtClean="0"/>
              <a:t>		d. What are the physical requirements?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WHS">
      <a:dk1>
        <a:sysClr val="windowText" lastClr="000000"/>
      </a:dk1>
      <a:lt1>
        <a:srgbClr val="FF0000"/>
      </a:lt1>
      <a:dk2>
        <a:srgbClr val="000000"/>
      </a:dk2>
      <a:lt2>
        <a:srgbClr val="EEECE1"/>
      </a:lt2>
      <a:accent1>
        <a:srgbClr val="FFFFFF"/>
      </a:accent1>
      <a:accent2>
        <a:srgbClr val="000000"/>
      </a:accent2>
      <a:accent3>
        <a:srgbClr val="FF0000"/>
      </a:accent3>
      <a:accent4>
        <a:srgbClr val="7F7F7F"/>
      </a:accent4>
      <a:accent5>
        <a:srgbClr val="7F7F7F"/>
      </a:accent5>
      <a:accent6>
        <a:srgbClr val="000000"/>
      </a:accent6>
      <a:hlink>
        <a:srgbClr val="FF0000"/>
      </a:hlink>
      <a:folHlink>
        <a:srgbClr val="FFFF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TotalTime>
  <Words>112</Words>
  <Application>Microsoft Office PowerPoint</Application>
  <PresentationFormat>On-screen Show (4:3)</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lpstr>Making A Career Decision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Career Decision</dc:title>
  <dc:creator>Teacher</dc:creator>
  <cp:lastModifiedBy>Admin</cp:lastModifiedBy>
  <cp:revision>2</cp:revision>
  <dcterms:created xsi:type="dcterms:W3CDTF">2011-01-18T15:02:01Z</dcterms:created>
  <dcterms:modified xsi:type="dcterms:W3CDTF">2014-02-24T15:21:38Z</dcterms:modified>
</cp:coreProperties>
</file>